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601200" cy="12801600" type="A3"/>
  <p:notesSz cx="9929813" cy="1435735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A95"/>
    <a:srgbClr val="F9B233"/>
    <a:srgbClr val="E94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282" y="-46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275654"/>
            <a:ext cx="8161020" cy="2744046"/>
          </a:xfrm>
        </p:spPr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792488" cy="2368352"/>
          </a:xfrm>
          <a:prstGeom prst="rect">
            <a:avLst/>
          </a:prstGeom>
          <a:solidFill>
            <a:srgbClr val="E94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8" y="201623"/>
            <a:ext cx="3002873" cy="195839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320880" y="10558954"/>
            <a:ext cx="1487273" cy="1487273"/>
          </a:xfrm>
          <a:prstGeom prst="rect">
            <a:avLst/>
          </a:prstGeom>
          <a:noFill/>
          <a:ln w="41275" cmpd="dbl">
            <a:solidFill>
              <a:srgbClr val="E94E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0" y="12449472"/>
            <a:ext cx="9601200" cy="352128"/>
          </a:xfrm>
          <a:prstGeom prst="rect">
            <a:avLst/>
          </a:prstGeom>
          <a:solidFill>
            <a:srgbClr val="E94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3086810" y="-51116"/>
            <a:ext cx="6514390" cy="236987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fr-FR" sz="7300" b="1" dirty="0" smtClean="0">
                <a:solidFill>
                  <a:srgbClr val="E94E1D"/>
                </a:solidFill>
                <a:latin typeface="Aller" panose="020B0503030302020204" pitchFamily="34" charset="0"/>
              </a:rPr>
              <a:t>QUI SOMMES NOUS ?</a:t>
            </a:r>
            <a:endParaRPr lang="fr-FR" sz="7300" b="1" dirty="0">
              <a:solidFill>
                <a:srgbClr val="E94E1D"/>
              </a:solidFill>
              <a:latin typeface="Aller" panose="020B05030303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9236293" y="9374019"/>
            <a:ext cx="364907" cy="3427581"/>
          </a:xfrm>
          <a:prstGeom prst="rect">
            <a:avLst/>
          </a:prstGeom>
          <a:solidFill>
            <a:srgbClr val="E94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0"/>
          </p:nvPr>
        </p:nvSpPr>
        <p:spPr>
          <a:xfrm>
            <a:off x="768152" y="5997555"/>
            <a:ext cx="8064896" cy="3528392"/>
          </a:xfrm>
        </p:spPr>
        <p:txBody>
          <a:bodyPr/>
          <a:lstStyle>
            <a:lvl1pPr marL="571500" indent="-571500">
              <a:buFontTx/>
              <a:buBlip>
                <a:blip r:embed="rId3"/>
              </a:buBlip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14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80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35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32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969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3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9774" y="2166729"/>
            <a:ext cx="8035006" cy="2318658"/>
          </a:xfrm>
        </p:spPr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364907" y="352128"/>
            <a:ext cx="9879498" cy="12926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fr-FR" sz="7300" b="1" dirty="0" smtClean="0">
                <a:solidFill>
                  <a:schemeClr val="tx1"/>
                </a:solidFill>
                <a:latin typeface="Aller" panose="020B0503030302020204" pitchFamily="34" charset="0"/>
              </a:rPr>
              <a:t>NOUS RECHERCHONS</a:t>
            </a:r>
            <a:endParaRPr lang="fr-FR" sz="7300" b="1" dirty="0">
              <a:solidFill>
                <a:schemeClr val="tx1"/>
              </a:solidFill>
              <a:latin typeface="Aller" panose="020B0503030302020204" pitchFamily="34" charset="0"/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969774" y="4787821"/>
            <a:ext cx="8064896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400050" indent="-400050">
              <a:buFontTx/>
              <a:buBlip>
                <a:blip r:embed="rId2"/>
              </a:buBlip>
            </a:pP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601200" cy="352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4907" cy="34275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"/>
          </p:nvPr>
        </p:nvSpPr>
        <p:spPr>
          <a:xfrm>
            <a:off x="969774" y="4888632"/>
            <a:ext cx="8064896" cy="4536504"/>
          </a:xfrm>
        </p:spPr>
        <p:txBody>
          <a:bodyPr/>
          <a:lstStyle>
            <a:lvl1pPr marL="571500" indent="-571500">
              <a:buFontTx/>
              <a:buBlip>
                <a:blip r:embed="rId3"/>
              </a:buBlip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44" y="11541628"/>
            <a:ext cx="1274592" cy="126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4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2267542"/>
            <a:ext cx="8161020" cy="2744046"/>
          </a:xfrm>
        </p:spPr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403245" y="352128"/>
            <a:ext cx="8631426" cy="12926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fr-FR" sz="7300" b="1" dirty="0" smtClean="0">
                <a:solidFill>
                  <a:srgbClr val="F9B233"/>
                </a:solidFill>
                <a:latin typeface="Aller" panose="020B0503030302020204" pitchFamily="34" charset="0"/>
              </a:rPr>
              <a:t>NOUS PROPOSONS</a:t>
            </a:r>
            <a:endParaRPr lang="fr-FR" sz="7300" b="1" dirty="0">
              <a:solidFill>
                <a:srgbClr val="F9B233"/>
              </a:solidFill>
              <a:latin typeface="Aller" panose="020B05030303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639538" cy="352128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9236293" y="0"/>
            <a:ext cx="364907" cy="3427581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"/>
          </p:nvPr>
        </p:nvSpPr>
        <p:spPr>
          <a:xfrm>
            <a:off x="768152" y="5392688"/>
            <a:ext cx="8064896" cy="5544616"/>
          </a:xfrm>
        </p:spPr>
        <p:txBody>
          <a:bodyPr/>
          <a:lstStyle>
            <a:lvl1pPr marL="571500" indent="-571500">
              <a:buFontTx/>
              <a:buBlip>
                <a:blip r:embed="rId2"/>
              </a:buBlip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0775"/>
            <a:ext cx="2016649" cy="141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2267542"/>
            <a:ext cx="8161020" cy="2744046"/>
          </a:xfrm>
        </p:spPr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62474" y="-151928"/>
            <a:ext cx="7913679" cy="12926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fr-FR" sz="7300" b="1" dirty="0" smtClean="0">
                <a:solidFill>
                  <a:srgbClr val="149A95"/>
                </a:solidFill>
                <a:latin typeface="Aller" panose="020B0503030302020204" pitchFamily="34" charset="0"/>
              </a:rPr>
              <a:t>NOTRE PROJET</a:t>
            </a:r>
            <a:endParaRPr lang="fr-FR" sz="7300" b="1" dirty="0">
              <a:solidFill>
                <a:srgbClr val="149A95"/>
              </a:solidFill>
              <a:latin typeface="Aller" panose="020B05030303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2449472"/>
            <a:ext cx="9639538" cy="352128"/>
          </a:xfrm>
          <a:prstGeom prst="rect">
            <a:avLst/>
          </a:prstGeom>
          <a:solidFill>
            <a:srgbClr val="149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427" y="9374019"/>
            <a:ext cx="364907" cy="3427581"/>
          </a:xfrm>
          <a:prstGeom prst="rect">
            <a:avLst/>
          </a:prstGeom>
          <a:solidFill>
            <a:srgbClr val="149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125" y="49695"/>
            <a:ext cx="1821188" cy="1155755"/>
          </a:xfrm>
          <a:prstGeom prst="rect">
            <a:avLst/>
          </a:prstGeom>
        </p:spPr>
      </p:pic>
      <p:sp>
        <p:nvSpPr>
          <p:cNvPr id="16" name="Espace réservé du contenu 2"/>
          <p:cNvSpPr>
            <a:spLocks noGrp="1"/>
          </p:cNvSpPr>
          <p:nvPr>
            <p:ph sz="half" idx="1"/>
          </p:nvPr>
        </p:nvSpPr>
        <p:spPr>
          <a:xfrm>
            <a:off x="717699" y="5392689"/>
            <a:ext cx="8216160" cy="5695122"/>
          </a:xfrm>
        </p:spPr>
        <p:txBody>
          <a:bodyPr/>
          <a:lstStyle>
            <a:lvl1pPr marL="571500" indent="-571500">
              <a:buFontTx/>
              <a:buBlip>
                <a:blip r:embed="rId3"/>
              </a:buBlip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768152" y="10558954"/>
            <a:ext cx="1487273" cy="1487273"/>
          </a:xfrm>
          <a:prstGeom prst="rect">
            <a:avLst/>
          </a:prstGeom>
          <a:noFill/>
          <a:ln w="41275" cmpd="dbl">
            <a:solidFill>
              <a:srgbClr val="149A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2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44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58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5558-DC6E-4C2E-B643-BCBFD2958F9E}" type="datetimeFigureOut">
              <a:rPr lang="fr-FR" smtClean="0"/>
              <a:t>25/03/2019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E28CA-D73B-496E-8BD7-FB821C09E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1280160" rtl="0" eaLnBrk="1" latinLnBrk="0" hangingPunct="1">
        <a:spcBef>
          <a:spcPct val="0"/>
        </a:spcBef>
        <a:buNone/>
        <a:defRPr sz="6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80160" rtl="0" eaLnBrk="1" latinLnBrk="0" hangingPunct="1">
        <a:spcBef>
          <a:spcPct val="20000"/>
        </a:spcBef>
        <a:buFontTx/>
        <a:buNone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7600" dirty="0"/>
              <a:t>Nom de l’équipe / </a:t>
            </a:r>
            <a:br>
              <a:rPr lang="fr-FR" sz="7600" dirty="0"/>
            </a:br>
            <a:r>
              <a:rPr lang="fr-FR" sz="7600" dirty="0"/>
              <a:t>du laboratoire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half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91" y="10634870"/>
            <a:ext cx="1310546" cy="1310546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87" y="7005668"/>
            <a:ext cx="3389243" cy="243352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48969" y="6098367"/>
            <a:ext cx="8084079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3400" i="1" dirty="0"/>
              <a:t>Nom du porteur de projet</a:t>
            </a: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965566" y="11239738"/>
            <a:ext cx="5548824" cy="70567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i="1" dirty="0"/>
              <a:t>Contact : prenom.nom@blabla.fr</a:t>
            </a:r>
          </a:p>
        </p:txBody>
      </p:sp>
    </p:spTree>
    <p:extLst>
      <p:ext uri="{BB962C8B-B14F-4D97-AF65-F5344CB8AC3E}">
        <p14:creationId xmlns:p14="http://schemas.microsoft.com/office/powerpoint/2010/main" val="393023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20090" y="1057806"/>
            <a:ext cx="8161020" cy="241946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titre de projet pas trop compliqué si possible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717699" y="3275653"/>
            <a:ext cx="8216160" cy="7056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i="1" dirty="0" smtClean="0">
                <a:solidFill>
                  <a:srgbClr val="149A95"/>
                </a:solidFill>
              </a:rPr>
              <a:t>Mot clé 1, Mot clé 2, Mot clé 3</a:t>
            </a:r>
            <a:endParaRPr lang="fr-FR" b="1" i="1" dirty="0">
              <a:solidFill>
                <a:srgbClr val="149A95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87" y="4082143"/>
            <a:ext cx="7122725" cy="4085546"/>
          </a:xfrm>
          <a:prstGeom prst="rect">
            <a:avLst/>
          </a:prstGeom>
        </p:spPr>
      </p:pic>
      <p:sp>
        <p:nvSpPr>
          <p:cNvPr id="8" name="Espace réservé du contenu 4"/>
          <p:cNvSpPr txBox="1">
            <a:spLocks/>
          </p:cNvSpPr>
          <p:nvPr/>
        </p:nvSpPr>
        <p:spPr>
          <a:xfrm>
            <a:off x="931059" y="7812157"/>
            <a:ext cx="8216160" cy="1713790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Résumé</a:t>
            </a:r>
          </a:p>
          <a:p>
            <a:pPr marL="0" indent="0" algn="ctr">
              <a:buNone/>
            </a:pPr>
            <a:r>
              <a:rPr lang="fr-FR" dirty="0" smtClean="0"/>
              <a:t>Etat de l’art / potentiel innovant </a:t>
            </a:r>
            <a:endParaRPr lang="fr-FR" dirty="0"/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2633159" y="11441360"/>
            <a:ext cx="4201100" cy="504056"/>
          </a:xfrm>
          <a:prstGeom prst="rect">
            <a:avLst/>
          </a:prstGeom>
        </p:spPr>
        <p:txBody>
          <a:bodyPr vert="horz" lIns="128016" tIns="64008" rIns="128016" bIns="64008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i="1" dirty="0"/>
              <a:t>Pour aller plus loin</a:t>
            </a:r>
          </a:p>
        </p:txBody>
      </p:sp>
      <p:sp>
        <p:nvSpPr>
          <p:cNvPr id="11" name="Flèche droite rayée 10"/>
          <p:cNvSpPr/>
          <p:nvPr/>
        </p:nvSpPr>
        <p:spPr>
          <a:xfrm flipH="1">
            <a:off x="2481943" y="11497290"/>
            <a:ext cx="705678" cy="352839"/>
          </a:xfrm>
          <a:prstGeom prst="stripedRightArrow">
            <a:avLst/>
          </a:prstGeom>
          <a:solidFill>
            <a:srgbClr val="149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fr-FR"/>
          </a:p>
        </p:txBody>
      </p:sp>
      <p:pic>
        <p:nvPicPr>
          <p:cNvPr id="12" name="Espace réservé du conten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63" y="10634870"/>
            <a:ext cx="1310546" cy="131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6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9774" y="2670786"/>
            <a:ext cx="8035006" cy="1108923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Des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69774" y="3592488"/>
            <a:ext cx="8064896" cy="3730014"/>
          </a:xfrm>
        </p:spPr>
        <p:txBody>
          <a:bodyPr/>
          <a:lstStyle/>
          <a:p>
            <a:r>
              <a:rPr lang="fr-FR" dirty="0" smtClean="0"/>
              <a:t>Biologie des systèmes</a:t>
            </a:r>
          </a:p>
          <a:p>
            <a:r>
              <a:rPr lang="fr-FR" dirty="0" smtClean="0"/>
              <a:t>Catalyse </a:t>
            </a:r>
            <a:r>
              <a:rPr lang="fr-FR" dirty="0"/>
              <a:t>h</a:t>
            </a:r>
            <a:r>
              <a:rPr lang="fr-FR" dirty="0" smtClean="0"/>
              <a:t>ybride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69774" y="7812157"/>
            <a:ext cx="8035006" cy="1108923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6200" dirty="0"/>
              <a:t>Des technologies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6303" y="8705056"/>
            <a:ext cx="8064896" cy="373001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defTabSz="1280160">
              <a:buBlip>
                <a:blip r:embed="rId3"/>
              </a:buBlip>
            </a:pPr>
            <a:r>
              <a:rPr lang="fr-FR" sz="3900" dirty="0"/>
              <a:t>Microscopie TEM</a:t>
            </a:r>
          </a:p>
          <a:p>
            <a:pPr marL="571500" indent="-571500" defTabSz="1280160">
              <a:buBlip>
                <a:blip r:embed="rId3"/>
              </a:buBlip>
            </a:pPr>
            <a:r>
              <a:rPr lang="fr-FR" sz="3900" dirty="0"/>
              <a:t>Séquençage HD</a:t>
            </a:r>
          </a:p>
        </p:txBody>
      </p:sp>
    </p:spTree>
    <p:extLst>
      <p:ext uri="{BB962C8B-B14F-4D97-AF65-F5344CB8AC3E}">
        <p14:creationId xmlns:p14="http://schemas.microsoft.com/office/powerpoint/2010/main" val="146079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20090" y="2267542"/>
            <a:ext cx="8161020" cy="1209734"/>
          </a:xfrm>
        </p:spPr>
        <p:txBody>
          <a:bodyPr/>
          <a:lstStyle/>
          <a:p>
            <a:pPr algn="l"/>
            <a:r>
              <a:rPr lang="fr-FR" dirty="0" smtClean="0"/>
              <a:t>Pour ce projet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768152" y="3232448"/>
            <a:ext cx="8064896" cy="3830826"/>
          </a:xfrm>
        </p:spPr>
        <p:txBody>
          <a:bodyPr/>
          <a:lstStyle/>
          <a:p>
            <a:r>
              <a:rPr lang="fr-FR" dirty="0" smtClean="0"/>
              <a:t>Compétences</a:t>
            </a:r>
          </a:p>
          <a:p>
            <a:pPr lvl="1"/>
            <a:r>
              <a:rPr lang="fr-FR" dirty="0" smtClean="0"/>
              <a:t>microbiologie</a:t>
            </a:r>
          </a:p>
          <a:p>
            <a:r>
              <a:rPr lang="fr-FR" dirty="0" smtClean="0"/>
              <a:t>Equipements</a:t>
            </a:r>
          </a:p>
          <a:p>
            <a:pPr lvl="1"/>
            <a:r>
              <a:rPr lang="fr-FR" dirty="0" smtClean="0"/>
              <a:t>Microscope TEM</a:t>
            </a:r>
          </a:p>
          <a:p>
            <a:endParaRPr lang="fr-FR" dirty="0"/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920615" y="7192888"/>
            <a:ext cx="8161020" cy="1209734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6200" dirty="0"/>
              <a:t>Autres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912593" y="8100188"/>
            <a:ext cx="8064896" cy="3830826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defTabSz="1280160">
              <a:buBlip>
                <a:blip r:embed="rId3"/>
              </a:buBlip>
            </a:pPr>
            <a:r>
              <a:rPr lang="fr-FR" sz="3900" dirty="0"/>
              <a:t>Compétences</a:t>
            </a:r>
          </a:p>
          <a:p>
            <a:pPr lvl="1"/>
            <a:r>
              <a:rPr lang="fr-FR" sz="3400" dirty="0"/>
              <a:t>microbiologie</a:t>
            </a:r>
          </a:p>
          <a:p>
            <a:pPr marL="571500" indent="-571500" defTabSz="1280160">
              <a:buBlip>
                <a:blip r:embed="rId3"/>
              </a:buBlip>
            </a:pPr>
            <a:r>
              <a:rPr lang="fr-FR" sz="3900" dirty="0"/>
              <a:t>Equipements</a:t>
            </a:r>
          </a:p>
          <a:p>
            <a:pPr lvl="1"/>
            <a:r>
              <a:rPr lang="fr-FR" sz="3400" dirty="0"/>
              <a:t>Microscope TEM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8622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70</Words>
  <Application>Microsoft Office PowerPoint</Application>
  <PresentationFormat>A3 (297 x 420 mm)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Nom de l’équipe /  du laboratoire</vt:lpstr>
      <vt:lpstr>Un titre de projet pas trop compliqué si possible</vt:lpstr>
      <vt:lpstr>Des compétences</vt:lpstr>
      <vt:lpstr>Pour ce projet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Legrand</dc:creator>
  <cp:lastModifiedBy>Elodie Legrand</cp:lastModifiedBy>
  <cp:revision>18</cp:revision>
  <cp:lastPrinted>2019-03-21T14:15:55Z</cp:lastPrinted>
  <dcterms:created xsi:type="dcterms:W3CDTF">2019-03-21T10:41:24Z</dcterms:created>
  <dcterms:modified xsi:type="dcterms:W3CDTF">2019-03-25T10:43:40Z</dcterms:modified>
</cp:coreProperties>
</file>