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30275213" cy="42803763"/>
  <p:notesSz cx="6858000" cy="9144000"/>
  <p:defaultTextStyle>
    <a:defPPr>
      <a:defRPr lang="nl-NL"/>
    </a:defPPr>
    <a:lvl1pPr algn="l" defTabSz="2097088" rtl="0" eaLnBrk="0" fontAlgn="base" hangingPunct="0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2097088" indent="-1639888" algn="l" defTabSz="2097088" rtl="0" eaLnBrk="0" fontAlgn="base" hangingPunct="0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4195763" indent="-3281363" algn="l" defTabSz="2097088" rtl="0" eaLnBrk="0" fontAlgn="base" hangingPunct="0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6292850" indent="-4921250" algn="l" defTabSz="2097088" rtl="0" eaLnBrk="0" fontAlgn="base" hangingPunct="0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8391525" indent="-6562725" algn="l" defTabSz="2097088" rtl="0" eaLnBrk="0" fontAlgn="base" hangingPunct="0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83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83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83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83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2">
          <p15:clr>
            <a:srgbClr val="A4A3A4"/>
          </p15:clr>
        </p15:guide>
        <p15:guide id="2" pos="1883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8DB0"/>
    <a:srgbClr val="E2007C"/>
    <a:srgbClr val="A9005D"/>
    <a:srgbClr val="D99423"/>
    <a:srgbClr val="FBAA29"/>
    <a:srgbClr val="B97F1C"/>
    <a:srgbClr val="DBE0E4"/>
    <a:srgbClr val="ED1C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napToObjects="1" showGuides="1">
      <p:cViewPr varScale="1">
        <p:scale>
          <a:sx n="18" d="100"/>
          <a:sy n="18" d="100"/>
        </p:scale>
        <p:origin x="2418" y="216"/>
      </p:cViewPr>
      <p:guideLst>
        <p:guide orient="horz" pos="13482"/>
        <p:guide pos="1883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0"/>
          </p:nvPr>
        </p:nvSpPr>
        <p:spPr>
          <a:xfrm>
            <a:off x="1079606" y="9310954"/>
            <a:ext cx="28115999" cy="24961931"/>
          </a:xfrm>
        </p:spPr>
        <p:txBody>
          <a:bodyPr/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011138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fi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10"/>
          <p:cNvSpPr/>
          <p:nvPr userDrawn="1"/>
        </p:nvSpPr>
        <p:spPr>
          <a:xfrm>
            <a:off x="0" y="1"/>
            <a:ext cx="30275213" cy="2916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09809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079606" y="9936000"/>
            <a:ext cx="28116000" cy="27630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62" y="-1852999"/>
            <a:ext cx="12719127" cy="9538000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5139" y="919445"/>
            <a:ext cx="7320074" cy="4880049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83975" y="5799494"/>
            <a:ext cx="31342252" cy="5072312"/>
          </a:xfrm>
          <a:prstGeom prst="rect">
            <a:avLst/>
          </a:prstGeom>
        </p:spPr>
      </p:pic>
      <p:pic>
        <p:nvPicPr>
          <p:cNvPr id="8" name="Image 3">
            <a:extLst>
              <a:ext uri="{FF2B5EF4-FFF2-40B4-BE49-F238E27FC236}">
                <a16:creationId xmlns:a16="http://schemas.microsoft.com/office/drawing/2014/main" id="{5D59E1DA-40CB-4DDC-8791-FCFB6B03C4F0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47912" y="39307427"/>
            <a:ext cx="6566289" cy="2646877"/>
          </a:xfrm>
          <a:prstGeom prst="rect">
            <a:avLst/>
          </a:prstGeom>
        </p:spPr>
      </p:pic>
      <p:pic>
        <p:nvPicPr>
          <p:cNvPr id="9" name="Afbeelding 8" descr="Afbeelding met tekst, illustratie&#10;&#10;Automatisch gegenereerde beschrijving">
            <a:extLst>
              <a:ext uri="{FF2B5EF4-FFF2-40B4-BE49-F238E27FC236}">
                <a16:creationId xmlns:a16="http://schemas.microsoft.com/office/drawing/2014/main" id="{A38F482A-E75C-48DC-B7D2-F7294B052946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2875" y="39599086"/>
            <a:ext cx="4566252" cy="2646877"/>
          </a:xfrm>
          <a:prstGeom prst="rect">
            <a:avLst/>
          </a:prstGeom>
        </p:spPr>
      </p:pic>
      <p:pic>
        <p:nvPicPr>
          <p:cNvPr id="14" name="Afbeelding 3">
            <a:extLst>
              <a:ext uri="{FF2B5EF4-FFF2-40B4-BE49-F238E27FC236}">
                <a16:creationId xmlns:a16="http://schemas.microsoft.com/office/drawing/2014/main" id="{AA309AB7-1ACA-44D1-85D5-3D8BB10F6EF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5130" y="39455018"/>
            <a:ext cx="4566252" cy="1914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Afbeelding 2">
            <a:extLst>
              <a:ext uri="{FF2B5EF4-FFF2-40B4-BE49-F238E27FC236}">
                <a16:creationId xmlns:a16="http://schemas.microsoft.com/office/drawing/2014/main" id="{ED64E621-5F4F-4D62-8213-E8B6EE20558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10056" y="39094455"/>
            <a:ext cx="7617245" cy="2722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CC283C4F-2CDB-41DD-99DB-461AD02A6400}"/>
              </a:ext>
            </a:extLst>
          </p:cNvPr>
          <p:cNvSpPr txBox="1"/>
          <p:nvPr userDrawn="1"/>
        </p:nvSpPr>
        <p:spPr>
          <a:xfrm>
            <a:off x="1559859" y="36360847"/>
            <a:ext cx="270554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Please add your affiliations at the bottom</a:t>
            </a:r>
            <a:endParaRPr lang="nl-BE" sz="6000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EC1F3B33-D6C3-4DD5-9CEE-FB23CF478494}"/>
              </a:ext>
            </a:extLst>
          </p:cNvPr>
          <p:cNvSpPr txBox="1"/>
          <p:nvPr userDrawn="1"/>
        </p:nvSpPr>
        <p:spPr>
          <a:xfrm>
            <a:off x="7314201" y="5499792"/>
            <a:ext cx="150079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Please keep the header of the poster</a:t>
            </a:r>
            <a:endParaRPr lang="nl-BE" sz="6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2097088" rtl="0" eaLnBrk="1" fontAlgn="base" hangingPunct="1">
        <a:spcBef>
          <a:spcPct val="0"/>
        </a:spcBef>
        <a:spcAft>
          <a:spcPct val="0"/>
        </a:spcAft>
        <a:defRPr sz="19000" kern="1200">
          <a:solidFill>
            <a:schemeClr val="tx2"/>
          </a:solidFill>
          <a:latin typeface="Arial"/>
          <a:ea typeface="ＭＳ Ｐゴシック" pitchFamily="-111" charset="-128"/>
          <a:cs typeface="Arial"/>
        </a:defRPr>
      </a:lvl1pPr>
      <a:lvl2pPr algn="l" defTabSz="2097088" rtl="0" eaLnBrk="1" fontAlgn="base" hangingPunct="1">
        <a:spcBef>
          <a:spcPct val="0"/>
        </a:spcBef>
        <a:spcAft>
          <a:spcPct val="0"/>
        </a:spcAft>
        <a:defRPr sz="19000">
          <a:solidFill>
            <a:srgbClr val="158CAF"/>
          </a:solidFill>
          <a:latin typeface="Arial" pitchFamily="-111" charset="0"/>
          <a:ea typeface="ＭＳ Ｐゴシック" pitchFamily="-111" charset="-128"/>
          <a:cs typeface="Arial" panose="020B0604020202020204" pitchFamily="34" charset="0"/>
        </a:defRPr>
      </a:lvl2pPr>
      <a:lvl3pPr algn="l" defTabSz="2097088" rtl="0" eaLnBrk="1" fontAlgn="base" hangingPunct="1">
        <a:spcBef>
          <a:spcPct val="0"/>
        </a:spcBef>
        <a:spcAft>
          <a:spcPct val="0"/>
        </a:spcAft>
        <a:defRPr sz="19000">
          <a:solidFill>
            <a:srgbClr val="158CAF"/>
          </a:solidFill>
          <a:latin typeface="Arial" pitchFamily="-111" charset="0"/>
          <a:ea typeface="ＭＳ Ｐゴシック" pitchFamily="-111" charset="-128"/>
          <a:cs typeface="Arial" panose="020B0604020202020204" pitchFamily="34" charset="0"/>
        </a:defRPr>
      </a:lvl3pPr>
      <a:lvl4pPr algn="l" defTabSz="2097088" rtl="0" eaLnBrk="1" fontAlgn="base" hangingPunct="1">
        <a:spcBef>
          <a:spcPct val="0"/>
        </a:spcBef>
        <a:spcAft>
          <a:spcPct val="0"/>
        </a:spcAft>
        <a:defRPr sz="19000">
          <a:solidFill>
            <a:srgbClr val="158CAF"/>
          </a:solidFill>
          <a:latin typeface="Arial" pitchFamily="-111" charset="0"/>
          <a:ea typeface="ＭＳ Ｐゴシック" pitchFamily="-111" charset="-128"/>
          <a:cs typeface="Arial" panose="020B0604020202020204" pitchFamily="34" charset="0"/>
        </a:defRPr>
      </a:lvl4pPr>
      <a:lvl5pPr algn="l" defTabSz="2097088" rtl="0" eaLnBrk="1" fontAlgn="base" hangingPunct="1">
        <a:spcBef>
          <a:spcPct val="0"/>
        </a:spcBef>
        <a:spcAft>
          <a:spcPct val="0"/>
        </a:spcAft>
        <a:defRPr sz="19000">
          <a:solidFill>
            <a:srgbClr val="158CAF"/>
          </a:solidFill>
          <a:latin typeface="Arial" pitchFamily="-111" charset="0"/>
          <a:ea typeface="ＭＳ Ｐゴシック" pitchFamily="-111" charset="-128"/>
          <a:cs typeface="Arial" panose="020B0604020202020204" pitchFamily="34" charset="0"/>
        </a:defRPr>
      </a:lvl5pPr>
      <a:lvl6pPr marL="457200" algn="l" defTabSz="2097088" rtl="0" eaLnBrk="1" fontAlgn="base" hangingPunct="1">
        <a:spcBef>
          <a:spcPct val="0"/>
        </a:spcBef>
        <a:spcAft>
          <a:spcPct val="0"/>
        </a:spcAft>
        <a:defRPr sz="19000">
          <a:solidFill>
            <a:srgbClr val="FFFFFF"/>
          </a:solidFill>
          <a:latin typeface="Arial" pitchFamily="-111" charset="0"/>
          <a:ea typeface="ＭＳ Ｐゴシック" pitchFamily="-111" charset="-128"/>
        </a:defRPr>
      </a:lvl6pPr>
      <a:lvl7pPr marL="914400" algn="l" defTabSz="2097088" rtl="0" eaLnBrk="1" fontAlgn="base" hangingPunct="1">
        <a:spcBef>
          <a:spcPct val="0"/>
        </a:spcBef>
        <a:spcAft>
          <a:spcPct val="0"/>
        </a:spcAft>
        <a:defRPr sz="19000">
          <a:solidFill>
            <a:srgbClr val="FFFFFF"/>
          </a:solidFill>
          <a:latin typeface="Arial" pitchFamily="-111" charset="0"/>
          <a:ea typeface="ＭＳ Ｐゴシック" pitchFamily="-111" charset="-128"/>
        </a:defRPr>
      </a:lvl7pPr>
      <a:lvl8pPr marL="1371600" algn="l" defTabSz="2097088" rtl="0" eaLnBrk="1" fontAlgn="base" hangingPunct="1">
        <a:spcBef>
          <a:spcPct val="0"/>
        </a:spcBef>
        <a:spcAft>
          <a:spcPct val="0"/>
        </a:spcAft>
        <a:defRPr sz="19000">
          <a:solidFill>
            <a:srgbClr val="FFFFFF"/>
          </a:solidFill>
          <a:latin typeface="Arial" pitchFamily="-111" charset="0"/>
          <a:ea typeface="ＭＳ Ｐゴシック" pitchFamily="-111" charset="-128"/>
        </a:defRPr>
      </a:lvl8pPr>
      <a:lvl9pPr marL="1828800" algn="l" defTabSz="2097088" rtl="0" eaLnBrk="1" fontAlgn="base" hangingPunct="1">
        <a:spcBef>
          <a:spcPct val="0"/>
        </a:spcBef>
        <a:spcAft>
          <a:spcPct val="0"/>
        </a:spcAft>
        <a:defRPr sz="19000">
          <a:solidFill>
            <a:srgbClr val="FFFFFF"/>
          </a:solidFill>
          <a:latin typeface="Arial" pitchFamily="-111" charset="0"/>
          <a:ea typeface="ＭＳ Ｐゴシック" pitchFamily="-111" charset="-128"/>
        </a:defRPr>
      </a:lvl9pPr>
    </p:titleStyle>
    <p:bodyStyle>
      <a:lvl1pPr marL="1573213" indent="-1573213" algn="l" defTabSz="2097088" rtl="0" eaLnBrk="1" fontAlgn="base" hangingPunct="1">
        <a:spcBef>
          <a:spcPts val="2300"/>
        </a:spcBef>
        <a:spcAft>
          <a:spcPct val="0"/>
        </a:spcAft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Arial"/>
          <a:ea typeface="ＭＳ Ｐゴシック" pitchFamily="-111" charset="-128"/>
          <a:cs typeface="Arial"/>
        </a:defRPr>
      </a:lvl1pPr>
      <a:lvl2pPr marL="3408363" indent="-1311275" algn="l" defTabSz="2097088" rtl="0" eaLnBrk="1" fontAlgn="base" hangingPunct="1">
        <a:spcBef>
          <a:spcPts val="2300"/>
        </a:spcBef>
        <a:spcAft>
          <a:spcPct val="0"/>
        </a:spcAft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Arial"/>
          <a:ea typeface="ＭＳ Ｐゴシック" pitchFamily="-111" charset="-128"/>
          <a:cs typeface="Arial"/>
        </a:defRPr>
      </a:lvl2pPr>
      <a:lvl3pPr marL="5245100" indent="-1047750" algn="l" defTabSz="2097088" rtl="0" eaLnBrk="1" fontAlgn="base" hangingPunct="1">
        <a:spcBef>
          <a:spcPts val="2300"/>
        </a:spcBef>
        <a:spcAft>
          <a:spcPct val="0"/>
        </a:spcAft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Arial"/>
          <a:ea typeface="ＭＳ Ｐゴシック" pitchFamily="-111" charset="-128"/>
          <a:cs typeface="Arial"/>
        </a:defRPr>
      </a:lvl3pPr>
      <a:lvl4pPr marL="7342188" indent="-1047750" algn="l" defTabSz="2097088" rtl="0" eaLnBrk="1" fontAlgn="base" hangingPunct="1">
        <a:spcBef>
          <a:spcPts val="2300"/>
        </a:spcBef>
        <a:spcAft>
          <a:spcPct val="0"/>
        </a:spcAft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Arial"/>
          <a:ea typeface="ＭＳ Ｐゴシック" pitchFamily="-111" charset="-128"/>
          <a:cs typeface="Arial"/>
        </a:defRPr>
      </a:lvl4pPr>
      <a:lvl5pPr marL="9440863" indent="-1047750" algn="l" defTabSz="2097088" rtl="0" eaLnBrk="1" fontAlgn="base" hangingPunct="1">
        <a:spcBef>
          <a:spcPts val="2300"/>
        </a:spcBef>
        <a:spcAft>
          <a:spcPct val="0"/>
        </a:spcAft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Arial"/>
          <a:ea typeface="ＭＳ Ｐゴシック" pitchFamily="-111" charset="-128"/>
          <a:cs typeface="Arial"/>
        </a:defRPr>
      </a:lvl5pPr>
      <a:lvl6pPr marL="11539499" indent="-1049045" algn="l" defTabSz="2098091" rtl="0" eaLnBrk="1" latinLnBrk="0" hangingPunct="1">
        <a:spcBef>
          <a:spcPct val="20000"/>
        </a:spcBef>
        <a:buFont typeface="Arial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6pPr>
      <a:lvl7pPr marL="13637590" indent="-1049045" algn="l" defTabSz="2098091" rtl="0" eaLnBrk="1" latinLnBrk="0" hangingPunct="1">
        <a:spcBef>
          <a:spcPct val="20000"/>
        </a:spcBef>
        <a:buFont typeface="Arial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7pPr>
      <a:lvl8pPr marL="15735681" indent="-1049045" algn="l" defTabSz="2098091" rtl="0" eaLnBrk="1" latinLnBrk="0" hangingPunct="1">
        <a:spcBef>
          <a:spcPct val="20000"/>
        </a:spcBef>
        <a:buFont typeface="Arial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8pPr>
      <a:lvl9pPr marL="17833772" indent="-1049045" algn="l" defTabSz="2098091" rtl="0" eaLnBrk="1" latinLnBrk="0" hangingPunct="1">
        <a:spcBef>
          <a:spcPct val="20000"/>
        </a:spcBef>
        <a:buFont typeface="Arial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2098091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1pPr>
      <a:lvl2pPr marL="2098091" algn="l" defTabSz="2098091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2pPr>
      <a:lvl3pPr marL="4196182" algn="l" defTabSz="2098091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3pPr>
      <a:lvl4pPr marL="6294272" algn="l" defTabSz="2098091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4pPr>
      <a:lvl5pPr marL="8392363" algn="l" defTabSz="2098091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5pPr>
      <a:lvl6pPr marL="10490454" algn="l" defTabSz="2098091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6pPr>
      <a:lvl7pPr marL="12588545" algn="l" defTabSz="2098091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7pPr>
      <a:lvl8pPr marL="14686636" algn="l" defTabSz="2098091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8pPr>
      <a:lvl9pPr marL="16784726" algn="l" defTabSz="2098091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7641771" y="9310954"/>
            <a:ext cx="28115999" cy="2496193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8000" i="1" dirty="0"/>
          </a:p>
          <a:p>
            <a:pPr marL="0" indent="0">
              <a:buNone/>
            </a:pPr>
            <a:endParaRPr lang="en-US" sz="8000" i="1" dirty="0"/>
          </a:p>
          <a:p>
            <a:pPr marL="0" indent="0">
              <a:buNone/>
            </a:pPr>
            <a:endParaRPr lang="en-US" sz="8000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emplate_Kulak" id="{FA666D6A-7998-4CAC-B3C8-AC14740D99DE}" vid="{05EBE8C4-3104-4385-966F-DA6ED454F06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Template_Kulak</Template>
  <TotalTime>5996</TotalTime>
  <Words>0</Words>
  <Application>Microsoft Office PowerPoint</Application>
  <PresentationFormat>Aangepast</PresentationFormat>
  <Paragraphs>1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3" baseType="lpstr">
      <vt:lpstr>Arial</vt:lpstr>
      <vt:lpstr>Office-thema</vt:lpstr>
      <vt:lpstr>PowerPoint-presentatie</vt:lpstr>
    </vt:vector>
  </TitlesOfParts>
  <Company>Altera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VANNESTE Stephanie</dc:creator>
  <cp:lastModifiedBy>AR</cp:lastModifiedBy>
  <cp:revision>34</cp:revision>
  <dcterms:created xsi:type="dcterms:W3CDTF">2021-04-29T08:04:47Z</dcterms:created>
  <dcterms:modified xsi:type="dcterms:W3CDTF">2021-10-11T19:00:21Z</dcterms:modified>
</cp:coreProperties>
</file>